
<file path=[Content_Types].xml><?xml version="1.0" encoding="utf-8"?>
<Types xmlns="http://schemas.openxmlformats.org/package/2006/content-types">
  <Default Extension="png" ContentType="image/png"/>
  <Default Extension="mpeg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66" r:id="rId17"/>
    <p:sldId id="27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6F69542-608E-478D-8532-5286FDAF2316}" type="datetimeFigureOut">
              <a:rPr lang="it-IT" smtClean="0"/>
              <a:t>20/12/2020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88E-9CE9-4E3D-A881-A07CE17C2D2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542-608E-478D-8532-5286FDAF2316}" type="datetimeFigureOut">
              <a:rPr lang="it-IT" smtClean="0"/>
              <a:t>20/12/2020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88E-9CE9-4E3D-A881-A07CE17C2D2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542-608E-478D-8532-5286FDAF2316}" type="datetimeFigureOut">
              <a:rPr lang="it-IT" smtClean="0"/>
              <a:t>20/12/2020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88E-9CE9-4E3D-A881-A07CE17C2D2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542-608E-478D-8532-5286FDAF2316}" type="datetimeFigureOut">
              <a:rPr lang="it-IT" smtClean="0"/>
              <a:t>20/12/2020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88E-9CE9-4E3D-A881-A07CE17C2D26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542-608E-478D-8532-5286FDAF2316}" type="datetimeFigureOut">
              <a:rPr lang="it-IT" smtClean="0"/>
              <a:t>20/12/2020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88E-9CE9-4E3D-A881-A07CE17C2D26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542-608E-478D-8532-5286FDAF2316}" type="datetimeFigureOut">
              <a:rPr lang="it-IT" smtClean="0"/>
              <a:t>20/12/2020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88E-9CE9-4E3D-A881-A07CE17C2D26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542-608E-478D-8532-5286FDAF2316}" type="datetimeFigureOut">
              <a:rPr lang="it-IT" smtClean="0"/>
              <a:t>20/12/2020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88E-9CE9-4E3D-A881-A07CE17C2D2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542-608E-478D-8532-5286FDAF2316}" type="datetimeFigureOut">
              <a:rPr lang="it-IT" smtClean="0"/>
              <a:t>20/12/2020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88E-9CE9-4E3D-A881-A07CE17C2D26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542-608E-478D-8532-5286FDAF2316}" type="datetimeFigureOut">
              <a:rPr lang="it-IT" smtClean="0"/>
              <a:t>20/12/2020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88E-9CE9-4E3D-A881-A07CE17C2D2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542-608E-478D-8532-5286FDAF2316}" type="datetimeFigureOut">
              <a:rPr lang="it-IT" smtClean="0"/>
              <a:t>20/12/2020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88E-9CE9-4E3D-A881-A07CE17C2D2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542-608E-478D-8532-5286FDAF2316}" type="datetimeFigureOut">
              <a:rPr lang="it-IT" smtClean="0"/>
              <a:t>20/12/2020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88E-9CE9-4E3D-A881-A07CE17C2D2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6F69542-608E-478D-8532-5286FDAF2316}" type="datetimeFigureOut">
              <a:rPr lang="it-IT" smtClean="0"/>
              <a:t>20/12/2020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304E88E-9CE9-4E3D-A881-A07CE17C2D2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eg"/><Relationship Id="rId1" Type="http://schemas.microsoft.com/office/2007/relationships/media" Target="../media/media1.m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Audio 2020-12-21 at 00.43.38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3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"/>
    </mc:Choice>
    <mc:Fallback>
      <p:transition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438400"/>
            <a:ext cx="2343150" cy="31242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Tempus Sans ITC" pitchFamily="82" charset="0"/>
              </a:rPr>
              <a:t>Di felicità,</a:t>
            </a:r>
            <a:endParaRPr lang="it-IT" sz="2400" dirty="0">
              <a:latin typeface="Tempus Sans ITC" pitchFamily="8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395727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438400"/>
            <a:ext cx="2343150" cy="31242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Tempus Sans ITC" pitchFamily="82" charset="0"/>
              </a:rPr>
              <a:t>Parole gentili,</a:t>
            </a:r>
            <a:endParaRPr lang="it-IT" sz="2400" dirty="0">
              <a:latin typeface="Tempus Sans ITC" pitchFamily="8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287520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438400"/>
            <a:ext cx="2343150" cy="31242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Tempus Sans ITC" pitchFamily="82" charset="0"/>
              </a:rPr>
              <a:t>Amore e…</a:t>
            </a:r>
            <a:endParaRPr lang="it-IT" sz="2400" dirty="0">
              <a:latin typeface="Tempus Sans ITC" pitchFamily="8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46" y="2438400"/>
            <a:ext cx="2333507" cy="3124200"/>
          </a:xfrm>
        </p:spPr>
      </p:pic>
    </p:spTree>
    <p:extLst>
      <p:ext uri="{BB962C8B-B14F-4D97-AF65-F5344CB8AC3E}">
        <p14:creationId xmlns:p14="http://schemas.microsoft.com/office/powerpoint/2010/main" val="539623744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438400"/>
            <a:ext cx="1784590" cy="31242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Tempus Sans ITC" pitchFamily="82" charset="0"/>
              </a:rPr>
              <a:t>Bontà!</a:t>
            </a:r>
            <a:endParaRPr lang="it-IT" sz="2400" dirty="0">
              <a:latin typeface="Tempus Sans ITC" pitchFamily="8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38400"/>
            <a:ext cx="1800199" cy="3124200"/>
          </a:xfrm>
        </p:spPr>
      </p:pic>
    </p:spTree>
    <p:extLst>
      <p:ext uri="{BB962C8B-B14F-4D97-AF65-F5344CB8AC3E}">
        <p14:creationId xmlns:p14="http://schemas.microsoft.com/office/powerpoint/2010/main" val="252468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ripple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19" y="2438400"/>
            <a:ext cx="1757362" cy="31242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latin typeface="Tempus Sans ITC" pitchFamily="82" charset="0"/>
              </a:rPr>
              <a:t>Auguri  </a:t>
            </a:r>
            <a:r>
              <a:rPr lang="it-IT" sz="2800" smtClean="0">
                <a:latin typeface="Tempus Sans ITC" pitchFamily="82" charset="0"/>
              </a:rPr>
              <a:t>a  tutti!</a:t>
            </a:r>
            <a:endParaRPr lang="it-IT" sz="2800" dirty="0">
              <a:latin typeface="Tempus Sans ITC" pitchFamily="8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209260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Saluti dalla classe 3°a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232834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E TANTISSIMI AUGURI AI NOSTRI MAESTRI </a:t>
            </a:r>
            <a:br>
              <a:rPr lang="it-IT" sz="2800" dirty="0" smtClean="0"/>
            </a:br>
            <a:r>
              <a:rPr lang="it-IT" sz="2800" dirty="0" smtClean="0"/>
              <a:t>E A TUTTE LE FAMIGLIE!</a:t>
            </a: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AUGURI  DI  CUORE</a:t>
            </a:r>
          </a:p>
          <a:p>
            <a:r>
              <a:rPr lang="it-IT" sz="2800" dirty="0" smtClean="0"/>
              <a:t>CARISSIMA  DIRIGENTE</a:t>
            </a:r>
          </a:p>
        </p:txBody>
      </p:sp>
    </p:spTree>
    <p:extLst>
      <p:ext uri="{BB962C8B-B14F-4D97-AF65-F5344CB8AC3E}">
        <p14:creationId xmlns:p14="http://schemas.microsoft.com/office/powerpoint/2010/main" val="69371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6139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1026" name="Picture 2" descr="C:\Users\ARCI\AppData\Local\Microsoft\Windows\INetCache\IE\LOAIME65\BUONE_FESTE_PICENOBELLO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43" y="1989138"/>
            <a:ext cx="4196714" cy="34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3</a:t>
            </a:r>
            <a:r>
              <a:rPr lang="it-IT" sz="4000" dirty="0" smtClean="0"/>
              <a:t>°A  di  </a:t>
            </a:r>
            <a:br>
              <a:rPr lang="it-IT" sz="4000" dirty="0" smtClean="0"/>
            </a:br>
            <a:r>
              <a:rPr lang="it-IT" sz="4000" dirty="0" smtClean="0"/>
              <a:t>«Via del Sole»</a:t>
            </a:r>
            <a:br>
              <a:rPr lang="it-IT" sz="4000" dirty="0" smtClean="0"/>
            </a:br>
            <a:r>
              <a:rPr lang="it-IT" sz="4000" dirty="0" smtClean="0"/>
              <a:t>augura…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936104"/>
          </a:xfrm>
        </p:spPr>
        <p:txBody>
          <a:bodyPr>
            <a:noAutofit/>
          </a:bodyPr>
          <a:lstStyle/>
          <a:p>
            <a:r>
              <a:rPr lang="it-IT" sz="1200" dirty="0" smtClean="0"/>
              <a:t>UN FELICISSIMO E SERENO</a:t>
            </a:r>
          </a:p>
          <a:p>
            <a:r>
              <a:rPr lang="it-IT" sz="1200" dirty="0" smtClean="0"/>
              <a:t>NATALE</a:t>
            </a:r>
          </a:p>
          <a:p>
            <a:r>
              <a:rPr lang="it-IT" sz="1200" dirty="0" smtClean="0"/>
              <a:t>A TUTTI!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009599294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U G U R I</a:t>
            </a:r>
            <a:endParaRPr lang="it-IT" dirty="0"/>
          </a:p>
        </p:txBody>
      </p:sp>
      <p:pic>
        <p:nvPicPr>
          <p:cNvPr id="1026" name="Picture 2" descr="C:\Users\ARCI\AppData\Local\Microsoft\Windows\INetCache\IE\2F4SY17L\Biglietti-di-natale-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6592" y="2438400"/>
            <a:ext cx="431081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2349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19" y="2438400"/>
            <a:ext cx="1757362" cy="31242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Tempus Sans ITC" pitchFamily="82" charset="0"/>
              </a:rPr>
              <a:t>Ho nel cuore</a:t>
            </a:r>
            <a:endParaRPr lang="it-IT" sz="2400" dirty="0">
              <a:latin typeface="Tempus Sans ITC" pitchFamily="8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19" y="2438400"/>
            <a:ext cx="1757362" cy="3124200"/>
          </a:xfrm>
        </p:spPr>
      </p:pic>
    </p:spTree>
    <p:extLst>
      <p:ext uri="{BB962C8B-B14F-4D97-AF65-F5344CB8AC3E}">
        <p14:creationId xmlns:p14="http://schemas.microsoft.com/office/powerpoint/2010/main" val="67513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19" y="2438400"/>
            <a:ext cx="1757362" cy="31242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Tempus Sans ITC" pitchFamily="82" charset="0"/>
              </a:rPr>
              <a:t>Un desiderio:</a:t>
            </a:r>
            <a:endParaRPr lang="it-IT" sz="2400" dirty="0">
              <a:latin typeface="Tempus Sans ITC" pitchFamily="8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19" y="2438400"/>
            <a:ext cx="1757362" cy="3124200"/>
          </a:xfrm>
        </p:spPr>
      </p:pic>
    </p:spTree>
    <p:extLst>
      <p:ext uri="{BB962C8B-B14F-4D97-AF65-F5344CB8AC3E}">
        <p14:creationId xmlns:p14="http://schemas.microsoft.com/office/powerpoint/2010/main" val="324401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07" y="2439785"/>
            <a:ext cx="1753985" cy="3121429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Tempus Sans ITC" pitchFamily="82" charset="0"/>
              </a:rPr>
              <a:t>Vorrei che</a:t>
            </a:r>
            <a:endParaRPr lang="it-IT" sz="2400" dirty="0">
              <a:latin typeface="Tempus Sans ITC" pitchFamily="8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192730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</p:transition>
    </mc:Choice>
    <mc:Fallback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2438400"/>
            <a:ext cx="1562100" cy="31242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latin typeface="Tempus Sans ITC" pitchFamily="82" charset="0"/>
              </a:rPr>
              <a:t>natale</a:t>
            </a:r>
            <a:endParaRPr lang="it-IT" sz="2800" dirty="0">
              <a:latin typeface="Tempus Sans ITC" pitchFamily="8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19" y="2438400"/>
            <a:ext cx="1757362" cy="3124200"/>
          </a:xfrm>
        </p:spPr>
      </p:pic>
    </p:spTree>
    <p:extLst>
      <p:ext uri="{BB962C8B-B14F-4D97-AF65-F5344CB8AC3E}">
        <p14:creationId xmlns:p14="http://schemas.microsoft.com/office/powerpoint/2010/main" val="240226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37" y="2438400"/>
            <a:ext cx="1998325" cy="31242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Tempus Sans ITC" pitchFamily="82" charset="0"/>
              </a:rPr>
              <a:t>Arrivasse sul serio,</a:t>
            </a:r>
            <a:endParaRPr lang="it-IT" sz="2400" dirty="0">
              <a:latin typeface="Tempus Sans ITC" pitchFamily="82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69" y="2438400"/>
            <a:ext cx="2077261" cy="3124200"/>
          </a:xfrm>
        </p:spPr>
      </p:pic>
    </p:spTree>
    <p:extLst>
      <p:ext uri="{BB962C8B-B14F-4D97-AF65-F5344CB8AC3E}">
        <p14:creationId xmlns:p14="http://schemas.microsoft.com/office/powerpoint/2010/main" val="1455622709"/>
      </p:ext>
    </p:extLst>
  </p:cSld>
  <p:clrMapOvr>
    <a:masterClrMapping/>
  </p:clrMapOvr>
  <p:transition spd="slow" advTm="2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19" y="2438400"/>
            <a:ext cx="1757362" cy="31242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Tempus Sans ITC" pitchFamily="82" charset="0"/>
              </a:rPr>
              <a:t>Riempisse i cuori</a:t>
            </a:r>
            <a:endParaRPr lang="it-IT" sz="2400" dirty="0">
              <a:latin typeface="Tempus Sans ITC" pitchFamily="8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244854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moda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172</TotalTime>
  <Words>63</Words>
  <Application>Microsoft Office PowerPoint</Application>
  <PresentationFormat>Presentazione su schermo (4:3)</PresentationFormat>
  <Paragraphs>20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Alta moda</vt:lpstr>
      <vt:lpstr>Presentazione standard di PowerPoint</vt:lpstr>
      <vt:lpstr>La 3°A  di   «Via del Sole» augura…</vt:lpstr>
      <vt:lpstr>A U G U R I</vt:lpstr>
      <vt:lpstr>Ho nel cuore</vt:lpstr>
      <vt:lpstr>Un desiderio:</vt:lpstr>
      <vt:lpstr>Vorrei che</vt:lpstr>
      <vt:lpstr>natale</vt:lpstr>
      <vt:lpstr>Arrivasse sul serio,</vt:lpstr>
      <vt:lpstr>Riempisse i cuori</vt:lpstr>
      <vt:lpstr>Di felicità,</vt:lpstr>
      <vt:lpstr>Parole gentili,</vt:lpstr>
      <vt:lpstr>Amore e…</vt:lpstr>
      <vt:lpstr>Bontà!</vt:lpstr>
      <vt:lpstr>Auguri  a  tutti!</vt:lpstr>
      <vt:lpstr>Saluti dalla classe 3°a</vt:lpstr>
      <vt:lpstr>E TANTISSIMI AUGURI AI NOSTRI MAESTRI  E A TUTTE LE FAMIGLIE!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3a</dc:title>
  <dc:creator>ARCI</dc:creator>
  <cp:lastModifiedBy>ARCI</cp:lastModifiedBy>
  <cp:revision>15</cp:revision>
  <dcterms:created xsi:type="dcterms:W3CDTF">2020-12-20T17:16:30Z</dcterms:created>
  <dcterms:modified xsi:type="dcterms:W3CDTF">2020-12-20T23:58:03Z</dcterms:modified>
</cp:coreProperties>
</file>